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1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-14400" y="0"/>
            <a:ext cx="12052080" cy="6856200"/>
            <a:chOff x="-14400" y="0"/>
            <a:chExt cx="12052080" cy="6856200"/>
          </a:xfrm>
        </p:grpSpPr>
        <p:grpSp>
          <p:nvGrpSpPr>
            <p:cNvPr id="2" name="Group 2"/>
            <p:cNvGrpSpPr/>
            <p:nvPr/>
          </p:nvGrpSpPr>
          <p:grpSpPr>
            <a:xfrm>
              <a:off x="-14400" y="0"/>
              <a:ext cx="1219320" cy="6856200"/>
              <a:chOff x="-14400" y="0"/>
              <a:chExt cx="1219320" cy="6856200"/>
            </a:xfrm>
          </p:grpSpPr>
          <p:sp>
            <p:nvSpPr>
              <p:cNvPr id="3" name="CustomShape 3"/>
              <p:cNvSpPr/>
              <p:nvPr/>
            </p:nvSpPr>
            <p:spPr>
              <a:xfrm>
                <a:off x="114480" y="4680"/>
                <a:ext cx="21960" cy="217944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>
                <a:off x="33480" y="217656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>
                <a:off x="28440" y="40212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>
                <a:off x="200160" y="4680"/>
                <a:ext cx="367920" cy="180936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>
                <a:off x="503280" y="18018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>
                <a:off x="285840" y="4680"/>
                <a:ext cx="367920" cy="142848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>
                <a:off x="546120" y="0"/>
                <a:ext cx="150480" cy="91116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>
                <a:off x="588960" y="142092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588960" y="9032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>
                <a:off x="641520" y="0"/>
                <a:ext cx="420480" cy="52524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>
                <a:off x="1020600" y="488880"/>
                <a:ext cx="160200" cy="14580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 w="93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" name="CustomShape 15"/>
              <p:cNvSpPr/>
              <p:nvPr/>
            </p:nvSpPr>
            <p:spPr>
              <a:xfrm>
                <a:off x="9360" y="1801800"/>
                <a:ext cx="122040" cy="12528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>
                <a:off x="-9360" y="3549600"/>
                <a:ext cx="145800" cy="47916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>
                <a:off x="128520" y="1382760"/>
                <a:ext cx="141120" cy="47448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>
                <a:off x="204840" y="1849320"/>
                <a:ext cx="112680" cy="10620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>
                <a:off x="133200" y="4662360"/>
                <a:ext cx="21960" cy="217944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>
                <a:off x="223920" y="5041800"/>
                <a:ext cx="367920" cy="180000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>
                <a:off x="52560" y="44816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>
                <a:off x="-14400" y="5627520"/>
                <a:ext cx="83880" cy="121428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" name="CustomShape 23"/>
              <p:cNvSpPr/>
              <p:nvPr/>
            </p:nvSpPr>
            <p:spPr>
              <a:xfrm>
                <a:off x="527040" y="48672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" name="CustomShape 24"/>
              <p:cNvSpPr/>
              <p:nvPr/>
            </p:nvSpPr>
            <p:spPr>
              <a:xfrm>
                <a:off x="309600" y="5423040"/>
                <a:ext cx="372960" cy="142380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" name="CustomShape 25"/>
              <p:cNvSpPr/>
              <p:nvPr/>
            </p:nvSpPr>
            <p:spPr>
              <a:xfrm>
                <a:off x="569880" y="5945040"/>
                <a:ext cx="150480" cy="91116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" name="CustomShape 26"/>
              <p:cNvSpPr/>
              <p:nvPr/>
            </p:nvSpPr>
            <p:spPr>
              <a:xfrm>
                <a:off x="612720" y="52466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" name="CustomShape 27"/>
              <p:cNvSpPr/>
              <p:nvPr/>
            </p:nvSpPr>
            <p:spPr>
              <a:xfrm>
                <a:off x="612720" y="576432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" name="CustomShape 28"/>
              <p:cNvSpPr/>
              <p:nvPr/>
            </p:nvSpPr>
            <p:spPr>
              <a:xfrm>
                <a:off x="669960" y="6330960"/>
                <a:ext cx="415800" cy="51588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" name="CustomShape 29"/>
              <p:cNvSpPr/>
              <p:nvPr/>
            </p:nvSpPr>
            <p:spPr>
              <a:xfrm>
                <a:off x="1049400" y="6221520"/>
                <a:ext cx="155520" cy="14580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0" name="Group 30"/>
            <p:cNvGrpSpPr/>
            <p:nvPr/>
          </p:nvGrpSpPr>
          <p:grpSpPr>
            <a:xfrm>
              <a:off x="11364840" y="0"/>
              <a:ext cx="672840" cy="6846840"/>
              <a:chOff x="11364840" y="0"/>
              <a:chExt cx="672840" cy="6846840"/>
            </a:xfrm>
          </p:grpSpPr>
          <p:sp>
            <p:nvSpPr>
              <p:cNvPr id="31" name="CustomShape 31"/>
              <p:cNvSpPr/>
              <p:nvPr/>
            </p:nvSpPr>
            <p:spPr>
              <a:xfrm>
                <a:off x="11484000" y="0"/>
                <a:ext cx="415800" cy="51084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" name="CustomShape 32"/>
              <p:cNvSpPr/>
              <p:nvPr/>
            </p:nvSpPr>
            <p:spPr>
              <a:xfrm>
                <a:off x="11364840" y="474840"/>
                <a:ext cx="155520" cy="15048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" name="CustomShape 33"/>
              <p:cNvSpPr/>
              <p:nvPr/>
            </p:nvSpPr>
            <p:spPr>
              <a:xfrm>
                <a:off x="11631600" y="1539720"/>
                <a:ext cx="18720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" name="CustomShape 34"/>
              <p:cNvSpPr/>
              <p:nvPr/>
            </p:nvSpPr>
            <p:spPr>
              <a:xfrm>
                <a:off x="11531520" y="5694480"/>
                <a:ext cx="296640" cy="115236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" name="CustomShape 35"/>
              <p:cNvSpPr/>
              <p:nvPr/>
            </p:nvSpPr>
            <p:spPr>
              <a:xfrm>
                <a:off x="11773080" y="5551560"/>
                <a:ext cx="155520" cy="15372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" name="CustomShape 36"/>
              <p:cNvSpPr/>
              <p:nvPr/>
            </p:nvSpPr>
            <p:spPr>
              <a:xfrm>
                <a:off x="11711160" y="4680"/>
                <a:ext cx="303120" cy="154296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" name="CustomShape 37"/>
              <p:cNvSpPr/>
              <p:nvPr/>
            </p:nvSpPr>
            <p:spPr>
              <a:xfrm>
                <a:off x="11636280" y="4867200"/>
                <a:ext cx="18720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" name="CustomShape 38"/>
              <p:cNvSpPr/>
              <p:nvPr/>
            </p:nvSpPr>
            <p:spPr>
              <a:xfrm>
                <a:off x="11441160" y="5046840"/>
                <a:ext cx="306000" cy="180000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" name="CustomShape 39"/>
              <p:cNvSpPr/>
              <p:nvPr/>
            </p:nvSpPr>
            <p:spPr>
              <a:xfrm>
                <a:off x="11849040" y="641664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" name="CustomShape 40"/>
              <p:cNvSpPr/>
              <p:nvPr/>
            </p:nvSpPr>
            <p:spPr>
              <a:xfrm>
                <a:off x="11939760" y="6595920"/>
                <a:ext cx="21960" cy="25056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41" name="Google Shape;53;p2" descr="\\DROBO-FS\QuickDrops\JB\PPTX NG\Droplets\LightingOverlay.png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2303280" cy="6856200"/>
            <a:chOff x="0" y="0"/>
            <a:chExt cx="2303280" cy="6856200"/>
          </a:xfrm>
        </p:grpSpPr>
        <p:sp>
          <p:nvSpPr>
            <p:cNvPr id="43" name="CustomShape 42"/>
            <p:cNvSpPr/>
            <p:nvPr/>
          </p:nvSpPr>
          <p:spPr>
            <a:xfrm>
              <a:off x="1209600" y="4680"/>
              <a:ext cx="21960" cy="217944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1128600" y="217656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44"/>
            <p:cNvSpPr/>
            <p:nvPr/>
          </p:nvSpPr>
          <p:spPr>
            <a:xfrm>
              <a:off x="1123920" y="40212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414360" y="9360"/>
              <a:ext cx="26640" cy="447984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333360" y="44816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7"/>
            <p:cNvSpPr/>
            <p:nvPr/>
          </p:nvSpPr>
          <p:spPr>
            <a:xfrm>
              <a:off x="190440" y="9360"/>
              <a:ext cx="150480" cy="90612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48"/>
            <p:cNvSpPr/>
            <p:nvPr/>
          </p:nvSpPr>
          <p:spPr>
            <a:xfrm>
              <a:off x="1290600" y="14400"/>
              <a:ext cx="374400" cy="1800000"/>
            </a:xfrm>
            <a:custGeom>
              <a:avLst/>
              <a:gdLst/>
              <a:ah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49"/>
            <p:cNvSpPr/>
            <p:nvPr/>
          </p:nvSpPr>
          <p:spPr>
            <a:xfrm>
              <a:off x="1600200" y="18018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50"/>
            <p:cNvSpPr/>
            <p:nvPr/>
          </p:nvSpPr>
          <p:spPr>
            <a:xfrm>
              <a:off x="1380960" y="9360"/>
              <a:ext cx="369720" cy="142380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51"/>
            <p:cNvSpPr/>
            <p:nvPr/>
          </p:nvSpPr>
          <p:spPr>
            <a:xfrm>
              <a:off x="1643040" y="0"/>
              <a:ext cx="150480" cy="91116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52"/>
            <p:cNvSpPr/>
            <p:nvPr/>
          </p:nvSpPr>
          <p:spPr>
            <a:xfrm>
              <a:off x="1685880" y="142092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53"/>
            <p:cNvSpPr/>
            <p:nvPr/>
          </p:nvSpPr>
          <p:spPr>
            <a:xfrm>
              <a:off x="1685880" y="9032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54"/>
            <p:cNvSpPr/>
            <p:nvPr/>
          </p:nvSpPr>
          <p:spPr>
            <a:xfrm>
              <a:off x="1743120" y="4680"/>
              <a:ext cx="417240" cy="520560"/>
            </a:xfrm>
            <a:custGeom>
              <a:avLst/>
              <a:gdLst/>
              <a:ah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5"/>
            <p:cNvSpPr/>
            <p:nvPr/>
          </p:nvSpPr>
          <p:spPr>
            <a:xfrm>
              <a:off x="2119320" y="488880"/>
              <a:ext cx="160200" cy="145800"/>
            </a:xfrm>
            <a:custGeom>
              <a:avLst/>
              <a:gdLst/>
              <a:ah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56"/>
            <p:cNvSpPr/>
            <p:nvPr/>
          </p:nvSpPr>
          <p:spPr>
            <a:xfrm>
              <a:off x="952560" y="4680"/>
              <a:ext cx="150480" cy="90612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57"/>
            <p:cNvSpPr/>
            <p:nvPr/>
          </p:nvSpPr>
          <p:spPr>
            <a:xfrm>
              <a:off x="866880" y="9032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8"/>
            <p:cNvSpPr/>
            <p:nvPr/>
          </p:nvSpPr>
          <p:spPr>
            <a:xfrm>
              <a:off x="890640" y="155412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59"/>
            <p:cNvSpPr/>
            <p:nvPr/>
          </p:nvSpPr>
          <p:spPr>
            <a:xfrm>
              <a:off x="738360" y="5622840"/>
              <a:ext cx="336240" cy="1214280"/>
            </a:xfrm>
            <a:custGeom>
              <a:avLst/>
              <a:gdLst/>
              <a:ah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60"/>
            <p:cNvSpPr/>
            <p:nvPr/>
          </p:nvSpPr>
          <p:spPr>
            <a:xfrm>
              <a:off x="647640" y="5479920"/>
              <a:ext cx="155520" cy="155520"/>
            </a:xfrm>
            <a:custGeom>
              <a:avLst/>
              <a:gdLst/>
              <a:ah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61"/>
            <p:cNvSpPr/>
            <p:nvPr/>
          </p:nvSpPr>
          <p:spPr>
            <a:xfrm>
              <a:off x="66600" y="9032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62"/>
            <p:cNvSpPr/>
            <p:nvPr/>
          </p:nvSpPr>
          <p:spPr>
            <a:xfrm>
              <a:off x="0" y="3897360"/>
              <a:ext cx="131400" cy="264960"/>
            </a:xfrm>
            <a:custGeom>
              <a:avLst/>
              <a:gdLst/>
              <a:ah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63"/>
            <p:cNvSpPr/>
            <p:nvPr/>
          </p:nvSpPr>
          <p:spPr>
            <a:xfrm>
              <a:off x="66600" y="414972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64"/>
            <p:cNvSpPr/>
            <p:nvPr/>
          </p:nvSpPr>
          <p:spPr>
            <a:xfrm>
              <a:off x="0" y="1644480"/>
              <a:ext cx="131400" cy="268200"/>
            </a:xfrm>
            <a:custGeom>
              <a:avLst/>
              <a:gdLst/>
              <a:ah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65"/>
            <p:cNvSpPr/>
            <p:nvPr/>
          </p:nvSpPr>
          <p:spPr>
            <a:xfrm>
              <a:off x="66600" y="14684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66"/>
            <p:cNvSpPr/>
            <p:nvPr/>
          </p:nvSpPr>
          <p:spPr>
            <a:xfrm>
              <a:off x="695160" y="4680"/>
              <a:ext cx="307800" cy="1557000"/>
            </a:xfrm>
            <a:custGeom>
              <a:avLst/>
              <a:gdLst/>
              <a:ah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67"/>
            <p:cNvSpPr/>
            <p:nvPr/>
          </p:nvSpPr>
          <p:spPr>
            <a:xfrm>
              <a:off x="57240" y="48816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68"/>
            <p:cNvSpPr/>
            <p:nvPr/>
          </p:nvSpPr>
          <p:spPr>
            <a:xfrm>
              <a:off x="138240" y="5060880"/>
              <a:ext cx="303120" cy="1776240"/>
            </a:xfrm>
            <a:custGeom>
              <a:avLst/>
              <a:gdLst/>
              <a:ah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69"/>
            <p:cNvSpPr/>
            <p:nvPr/>
          </p:nvSpPr>
          <p:spPr>
            <a:xfrm>
              <a:off x="561960" y="643104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70"/>
            <p:cNvSpPr/>
            <p:nvPr/>
          </p:nvSpPr>
          <p:spPr>
            <a:xfrm>
              <a:off x="642960" y="6610320"/>
              <a:ext cx="21960" cy="24120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1"/>
            <p:cNvSpPr/>
            <p:nvPr/>
          </p:nvSpPr>
          <p:spPr>
            <a:xfrm>
              <a:off x="76320" y="643104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72"/>
            <p:cNvSpPr/>
            <p:nvPr/>
          </p:nvSpPr>
          <p:spPr>
            <a:xfrm>
              <a:off x="0" y="5978520"/>
              <a:ext cx="188640" cy="460080"/>
            </a:xfrm>
            <a:custGeom>
              <a:avLst/>
              <a:gdLst/>
              <a:ah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73"/>
            <p:cNvSpPr/>
            <p:nvPr/>
          </p:nvSpPr>
          <p:spPr>
            <a:xfrm>
              <a:off x="1014480" y="1801800"/>
              <a:ext cx="212400" cy="753840"/>
            </a:xfrm>
            <a:custGeom>
              <a:avLst/>
              <a:gdLst/>
              <a:ah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4"/>
            <p:cNvSpPr/>
            <p:nvPr/>
          </p:nvSpPr>
          <p:spPr>
            <a:xfrm>
              <a:off x="938160" y="2548080"/>
              <a:ext cx="164880" cy="158400"/>
            </a:xfrm>
            <a:custGeom>
              <a:avLst/>
              <a:gdLst/>
              <a:ah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75"/>
            <p:cNvSpPr/>
            <p:nvPr/>
          </p:nvSpPr>
          <p:spPr>
            <a:xfrm>
              <a:off x="595440" y="4680"/>
              <a:ext cx="636480" cy="4024080"/>
            </a:xfrm>
            <a:custGeom>
              <a:avLst/>
              <a:gdLst/>
              <a:ah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76"/>
            <p:cNvSpPr/>
            <p:nvPr/>
          </p:nvSpPr>
          <p:spPr>
            <a:xfrm>
              <a:off x="1224000" y="1382760"/>
              <a:ext cx="141120" cy="474480"/>
            </a:xfrm>
            <a:custGeom>
              <a:avLst/>
              <a:gdLst/>
              <a:ah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77"/>
            <p:cNvSpPr/>
            <p:nvPr/>
          </p:nvSpPr>
          <p:spPr>
            <a:xfrm>
              <a:off x="1300320" y="1849320"/>
              <a:ext cx="107640" cy="10620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78"/>
            <p:cNvSpPr/>
            <p:nvPr/>
          </p:nvSpPr>
          <p:spPr>
            <a:xfrm>
              <a:off x="281160" y="3417840"/>
              <a:ext cx="141120" cy="473040"/>
            </a:xfrm>
            <a:custGeom>
              <a:avLst/>
              <a:gdLst/>
              <a:ah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79"/>
            <p:cNvSpPr/>
            <p:nvPr/>
          </p:nvSpPr>
          <p:spPr>
            <a:xfrm>
              <a:off x="237960" y="3882960"/>
              <a:ext cx="107640" cy="10764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80"/>
            <p:cNvSpPr/>
            <p:nvPr/>
          </p:nvSpPr>
          <p:spPr>
            <a:xfrm>
              <a:off x="4680" y="2166840"/>
              <a:ext cx="112680" cy="450720"/>
            </a:xfrm>
            <a:custGeom>
              <a:avLst/>
              <a:gdLst/>
              <a:ah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81"/>
            <p:cNvSpPr/>
            <p:nvPr/>
          </p:nvSpPr>
          <p:spPr>
            <a:xfrm>
              <a:off x="52560" y="2066760"/>
              <a:ext cx="107640" cy="10764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82"/>
            <p:cNvSpPr/>
            <p:nvPr/>
          </p:nvSpPr>
          <p:spPr>
            <a:xfrm>
              <a:off x="1228680" y="4662360"/>
              <a:ext cx="21960" cy="217944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83"/>
            <p:cNvSpPr/>
            <p:nvPr/>
          </p:nvSpPr>
          <p:spPr>
            <a:xfrm>
              <a:off x="1319040" y="5041800"/>
              <a:ext cx="369720" cy="1800000"/>
            </a:xfrm>
            <a:custGeom>
              <a:avLst/>
              <a:gdLst/>
              <a:ah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84"/>
            <p:cNvSpPr/>
            <p:nvPr/>
          </p:nvSpPr>
          <p:spPr>
            <a:xfrm>
              <a:off x="1147680" y="44816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85"/>
            <p:cNvSpPr/>
            <p:nvPr/>
          </p:nvSpPr>
          <p:spPr>
            <a:xfrm>
              <a:off x="819000" y="3983040"/>
              <a:ext cx="345960" cy="2858760"/>
            </a:xfrm>
            <a:custGeom>
              <a:avLst/>
              <a:gdLst/>
              <a:ah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86"/>
            <p:cNvSpPr/>
            <p:nvPr/>
          </p:nvSpPr>
          <p:spPr>
            <a:xfrm>
              <a:off x="728640" y="380700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87"/>
            <p:cNvSpPr/>
            <p:nvPr/>
          </p:nvSpPr>
          <p:spPr>
            <a:xfrm>
              <a:off x="1623960" y="48672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88"/>
            <p:cNvSpPr/>
            <p:nvPr/>
          </p:nvSpPr>
          <p:spPr>
            <a:xfrm>
              <a:off x="1405080" y="5423040"/>
              <a:ext cx="369720" cy="142380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89"/>
            <p:cNvSpPr/>
            <p:nvPr/>
          </p:nvSpPr>
          <p:spPr>
            <a:xfrm>
              <a:off x="1666800" y="5945040"/>
              <a:ext cx="150480" cy="91116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90"/>
            <p:cNvSpPr/>
            <p:nvPr/>
          </p:nvSpPr>
          <p:spPr>
            <a:xfrm>
              <a:off x="1709640" y="52466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91"/>
            <p:cNvSpPr/>
            <p:nvPr/>
          </p:nvSpPr>
          <p:spPr>
            <a:xfrm>
              <a:off x="1709640" y="576432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92"/>
            <p:cNvSpPr/>
            <p:nvPr/>
          </p:nvSpPr>
          <p:spPr>
            <a:xfrm>
              <a:off x="1766880" y="6330960"/>
              <a:ext cx="417240" cy="525240"/>
            </a:xfrm>
            <a:custGeom>
              <a:avLst/>
              <a:gdLst/>
              <a:ah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93"/>
            <p:cNvSpPr/>
            <p:nvPr/>
          </p:nvSpPr>
          <p:spPr>
            <a:xfrm>
              <a:off x="2147760" y="6221520"/>
              <a:ext cx="155520" cy="145800"/>
            </a:xfrm>
            <a:custGeom>
              <a:avLst/>
              <a:gdLst/>
              <a:ah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94"/>
            <p:cNvSpPr/>
            <p:nvPr/>
          </p:nvSpPr>
          <p:spPr>
            <a:xfrm>
              <a:off x="504720" y="9360"/>
              <a:ext cx="231480" cy="5101920"/>
            </a:xfrm>
            <a:custGeom>
              <a:avLst/>
              <a:gdLst/>
              <a:ah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95"/>
            <p:cNvSpPr/>
            <p:nvPr/>
          </p:nvSpPr>
          <p:spPr>
            <a:xfrm>
              <a:off x="633240" y="5103720"/>
              <a:ext cx="183960" cy="18396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9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9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6;p1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grpSp>
        <p:nvGrpSpPr>
          <p:cNvPr id="136" name="Group 1"/>
          <p:cNvGrpSpPr/>
          <p:nvPr/>
        </p:nvGrpSpPr>
        <p:grpSpPr>
          <a:xfrm>
            <a:off x="-14400" y="0"/>
            <a:ext cx="12052080" cy="6856200"/>
            <a:chOff x="-14400" y="0"/>
            <a:chExt cx="12052080" cy="6856200"/>
          </a:xfrm>
        </p:grpSpPr>
        <p:grpSp>
          <p:nvGrpSpPr>
            <p:cNvPr id="137" name="Group 2"/>
            <p:cNvGrpSpPr/>
            <p:nvPr/>
          </p:nvGrpSpPr>
          <p:grpSpPr>
            <a:xfrm>
              <a:off x="-14400" y="0"/>
              <a:ext cx="1219320" cy="6856200"/>
              <a:chOff x="-14400" y="0"/>
              <a:chExt cx="1219320" cy="6856200"/>
            </a:xfrm>
          </p:grpSpPr>
          <p:sp>
            <p:nvSpPr>
              <p:cNvPr id="138" name="CustomShape 3"/>
              <p:cNvSpPr/>
              <p:nvPr/>
            </p:nvSpPr>
            <p:spPr>
              <a:xfrm>
                <a:off x="114480" y="4680"/>
                <a:ext cx="21960" cy="217944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" name="CustomShape 4"/>
              <p:cNvSpPr/>
              <p:nvPr/>
            </p:nvSpPr>
            <p:spPr>
              <a:xfrm>
                <a:off x="33480" y="217656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" name="CustomShape 5"/>
              <p:cNvSpPr/>
              <p:nvPr/>
            </p:nvSpPr>
            <p:spPr>
              <a:xfrm>
                <a:off x="28440" y="40212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" name="CustomShape 6"/>
              <p:cNvSpPr/>
              <p:nvPr/>
            </p:nvSpPr>
            <p:spPr>
              <a:xfrm>
                <a:off x="200160" y="4680"/>
                <a:ext cx="367920" cy="180936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CustomShape 7"/>
              <p:cNvSpPr/>
              <p:nvPr/>
            </p:nvSpPr>
            <p:spPr>
              <a:xfrm>
                <a:off x="503280" y="18018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" name="CustomShape 8"/>
              <p:cNvSpPr/>
              <p:nvPr/>
            </p:nvSpPr>
            <p:spPr>
              <a:xfrm>
                <a:off x="285840" y="4680"/>
                <a:ext cx="367920" cy="142848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CustomShape 9"/>
              <p:cNvSpPr/>
              <p:nvPr/>
            </p:nvSpPr>
            <p:spPr>
              <a:xfrm>
                <a:off x="546120" y="0"/>
                <a:ext cx="150480" cy="91116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" name="CustomShape 10"/>
              <p:cNvSpPr/>
              <p:nvPr/>
            </p:nvSpPr>
            <p:spPr>
              <a:xfrm>
                <a:off x="588960" y="142092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" name="CustomShape 11"/>
              <p:cNvSpPr/>
              <p:nvPr/>
            </p:nvSpPr>
            <p:spPr>
              <a:xfrm>
                <a:off x="588960" y="9032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" name="CustomShape 12"/>
              <p:cNvSpPr/>
              <p:nvPr/>
            </p:nvSpPr>
            <p:spPr>
              <a:xfrm>
                <a:off x="641520" y="0"/>
                <a:ext cx="420480" cy="52524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" name="CustomShape 13"/>
              <p:cNvSpPr/>
              <p:nvPr/>
            </p:nvSpPr>
            <p:spPr>
              <a:xfrm>
                <a:off x="1020600" y="488880"/>
                <a:ext cx="160200" cy="14580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 w="93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" name="CustomShape 15"/>
              <p:cNvSpPr/>
              <p:nvPr/>
            </p:nvSpPr>
            <p:spPr>
              <a:xfrm>
                <a:off x="9360" y="1801800"/>
                <a:ext cx="122040" cy="12528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CustomShape 16"/>
              <p:cNvSpPr/>
              <p:nvPr/>
            </p:nvSpPr>
            <p:spPr>
              <a:xfrm>
                <a:off x="-9360" y="3549600"/>
                <a:ext cx="145800" cy="47916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CustomShape 17"/>
              <p:cNvSpPr/>
              <p:nvPr/>
            </p:nvSpPr>
            <p:spPr>
              <a:xfrm>
                <a:off x="128520" y="1382760"/>
                <a:ext cx="141120" cy="47448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CustomShape 18"/>
              <p:cNvSpPr/>
              <p:nvPr/>
            </p:nvSpPr>
            <p:spPr>
              <a:xfrm>
                <a:off x="204840" y="1849320"/>
                <a:ext cx="112680" cy="10620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CustomShape 19"/>
              <p:cNvSpPr/>
              <p:nvPr/>
            </p:nvSpPr>
            <p:spPr>
              <a:xfrm>
                <a:off x="133200" y="4662360"/>
                <a:ext cx="21960" cy="217944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CustomShape 20"/>
              <p:cNvSpPr/>
              <p:nvPr/>
            </p:nvSpPr>
            <p:spPr>
              <a:xfrm>
                <a:off x="223920" y="5041800"/>
                <a:ext cx="367920" cy="180000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" name="CustomShape 21"/>
              <p:cNvSpPr/>
              <p:nvPr/>
            </p:nvSpPr>
            <p:spPr>
              <a:xfrm>
                <a:off x="52560" y="44816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" name="CustomShape 22"/>
              <p:cNvSpPr/>
              <p:nvPr/>
            </p:nvSpPr>
            <p:spPr>
              <a:xfrm>
                <a:off x="-14400" y="5627520"/>
                <a:ext cx="83880" cy="121428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" name="CustomShape 23"/>
              <p:cNvSpPr/>
              <p:nvPr/>
            </p:nvSpPr>
            <p:spPr>
              <a:xfrm>
                <a:off x="527040" y="48672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" name="CustomShape 24"/>
              <p:cNvSpPr/>
              <p:nvPr/>
            </p:nvSpPr>
            <p:spPr>
              <a:xfrm>
                <a:off x="309600" y="5423040"/>
                <a:ext cx="372960" cy="142380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" name="CustomShape 25"/>
              <p:cNvSpPr/>
              <p:nvPr/>
            </p:nvSpPr>
            <p:spPr>
              <a:xfrm>
                <a:off x="569880" y="5945040"/>
                <a:ext cx="150480" cy="91116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" name="CustomShape 26"/>
              <p:cNvSpPr/>
              <p:nvPr/>
            </p:nvSpPr>
            <p:spPr>
              <a:xfrm>
                <a:off x="612720" y="52466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" name="CustomShape 27"/>
              <p:cNvSpPr/>
              <p:nvPr/>
            </p:nvSpPr>
            <p:spPr>
              <a:xfrm>
                <a:off x="612720" y="576432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" name="CustomShape 28"/>
              <p:cNvSpPr/>
              <p:nvPr/>
            </p:nvSpPr>
            <p:spPr>
              <a:xfrm>
                <a:off x="669960" y="6330960"/>
                <a:ext cx="415800" cy="51588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" name="CustomShape 29"/>
              <p:cNvSpPr/>
              <p:nvPr/>
            </p:nvSpPr>
            <p:spPr>
              <a:xfrm>
                <a:off x="1049400" y="6221520"/>
                <a:ext cx="155520" cy="14580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5" name="Group 30"/>
            <p:cNvGrpSpPr/>
            <p:nvPr/>
          </p:nvGrpSpPr>
          <p:grpSpPr>
            <a:xfrm>
              <a:off x="11364840" y="0"/>
              <a:ext cx="672840" cy="6846840"/>
              <a:chOff x="11364840" y="0"/>
              <a:chExt cx="672840" cy="6846840"/>
            </a:xfrm>
          </p:grpSpPr>
          <p:sp>
            <p:nvSpPr>
              <p:cNvPr id="166" name="CustomShape 31"/>
              <p:cNvSpPr/>
              <p:nvPr/>
            </p:nvSpPr>
            <p:spPr>
              <a:xfrm>
                <a:off x="11484000" y="0"/>
                <a:ext cx="415800" cy="51084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CustomShape 32"/>
              <p:cNvSpPr/>
              <p:nvPr/>
            </p:nvSpPr>
            <p:spPr>
              <a:xfrm>
                <a:off x="11364840" y="474840"/>
                <a:ext cx="155520" cy="15048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" name="CustomShape 33"/>
              <p:cNvSpPr/>
              <p:nvPr/>
            </p:nvSpPr>
            <p:spPr>
              <a:xfrm>
                <a:off x="11631600" y="1539720"/>
                <a:ext cx="18720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" name="CustomShape 34"/>
              <p:cNvSpPr/>
              <p:nvPr/>
            </p:nvSpPr>
            <p:spPr>
              <a:xfrm>
                <a:off x="11531520" y="5694480"/>
                <a:ext cx="296640" cy="115236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CustomShape 35"/>
              <p:cNvSpPr/>
              <p:nvPr/>
            </p:nvSpPr>
            <p:spPr>
              <a:xfrm>
                <a:off x="11773080" y="5551560"/>
                <a:ext cx="155520" cy="15372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CustomShape 36"/>
              <p:cNvSpPr/>
              <p:nvPr/>
            </p:nvSpPr>
            <p:spPr>
              <a:xfrm>
                <a:off x="11711160" y="4680"/>
                <a:ext cx="303120" cy="154296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CustomShape 37"/>
              <p:cNvSpPr/>
              <p:nvPr/>
            </p:nvSpPr>
            <p:spPr>
              <a:xfrm>
                <a:off x="11636280" y="4867200"/>
                <a:ext cx="18720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CustomShape 38"/>
              <p:cNvSpPr/>
              <p:nvPr/>
            </p:nvSpPr>
            <p:spPr>
              <a:xfrm>
                <a:off x="11441160" y="5046840"/>
                <a:ext cx="306000" cy="180000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CustomShape 39"/>
              <p:cNvSpPr/>
              <p:nvPr/>
            </p:nvSpPr>
            <p:spPr>
              <a:xfrm>
                <a:off x="11849040" y="641664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" name="CustomShape 40"/>
              <p:cNvSpPr/>
              <p:nvPr/>
            </p:nvSpPr>
            <p:spPr>
              <a:xfrm>
                <a:off x="11939760" y="6595920"/>
                <a:ext cx="21960" cy="25056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176" name="Google Shape;53;p2" descr="\\DROBO-FS\QuickDrops\JB\PPTX NG\Droplets\LightingOverlay.png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grpSp>
        <p:nvGrpSpPr>
          <p:cNvPr id="177" name="Group 41"/>
          <p:cNvGrpSpPr/>
          <p:nvPr/>
        </p:nvGrpSpPr>
        <p:grpSpPr>
          <a:xfrm>
            <a:off x="0" y="0"/>
            <a:ext cx="2303280" cy="6856200"/>
            <a:chOff x="0" y="0"/>
            <a:chExt cx="2303280" cy="6856200"/>
          </a:xfrm>
        </p:grpSpPr>
        <p:sp>
          <p:nvSpPr>
            <p:cNvPr id="178" name="CustomShape 42"/>
            <p:cNvSpPr/>
            <p:nvPr/>
          </p:nvSpPr>
          <p:spPr>
            <a:xfrm>
              <a:off x="1209600" y="4680"/>
              <a:ext cx="21960" cy="217944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43"/>
            <p:cNvSpPr/>
            <p:nvPr/>
          </p:nvSpPr>
          <p:spPr>
            <a:xfrm>
              <a:off x="1128600" y="217656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44"/>
            <p:cNvSpPr/>
            <p:nvPr/>
          </p:nvSpPr>
          <p:spPr>
            <a:xfrm>
              <a:off x="1123920" y="40212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45"/>
            <p:cNvSpPr/>
            <p:nvPr/>
          </p:nvSpPr>
          <p:spPr>
            <a:xfrm>
              <a:off x="414360" y="9360"/>
              <a:ext cx="26640" cy="447984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CustomShape 46"/>
            <p:cNvSpPr/>
            <p:nvPr/>
          </p:nvSpPr>
          <p:spPr>
            <a:xfrm>
              <a:off x="333360" y="44816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47"/>
            <p:cNvSpPr/>
            <p:nvPr/>
          </p:nvSpPr>
          <p:spPr>
            <a:xfrm>
              <a:off x="190440" y="9360"/>
              <a:ext cx="150480" cy="90612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48"/>
            <p:cNvSpPr/>
            <p:nvPr/>
          </p:nvSpPr>
          <p:spPr>
            <a:xfrm>
              <a:off x="1290600" y="14400"/>
              <a:ext cx="374400" cy="1800000"/>
            </a:xfrm>
            <a:custGeom>
              <a:avLst/>
              <a:gdLst/>
              <a:ah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49"/>
            <p:cNvSpPr/>
            <p:nvPr/>
          </p:nvSpPr>
          <p:spPr>
            <a:xfrm>
              <a:off x="1600200" y="18018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50"/>
            <p:cNvSpPr/>
            <p:nvPr/>
          </p:nvSpPr>
          <p:spPr>
            <a:xfrm>
              <a:off x="1380960" y="9360"/>
              <a:ext cx="369720" cy="142380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CustomShape 51"/>
            <p:cNvSpPr/>
            <p:nvPr/>
          </p:nvSpPr>
          <p:spPr>
            <a:xfrm>
              <a:off x="1643040" y="0"/>
              <a:ext cx="150480" cy="91116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CustomShape 52"/>
            <p:cNvSpPr/>
            <p:nvPr/>
          </p:nvSpPr>
          <p:spPr>
            <a:xfrm>
              <a:off x="1685880" y="142092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CustomShape 53"/>
            <p:cNvSpPr/>
            <p:nvPr/>
          </p:nvSpPr>
          <p:spPr>
            <a:xfrm>
              <a:off x="1685880" y="9032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54"/>
            <p:cNvSpPr/>
            <p:nvPr/>
          </p:nvSpPr>
          <p:spPr>
            <a:xfrm>
              <a:off x="1743120" y="4680"/>
              <a:ext cx="417240" cy="520560"/>
            </a:xfrm>
            <a:custGeom>
              <a:avLst/>
              <a:gdLst/>
              <a:ah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CustomShape 55"/>
            <p:cNvSpPr/>
            <p:nvPr/>
          </p:nvSpPr>
          <p:spPr>
            <a:xfrm>
              <a:off x="2119320" y="488880"/>
              <a:ext cx="160200" cy="145800"/>
            </a:xfrm>
            <a:custGeom>
              <a:avLst/>
              <a:gdLst/>
              <a:ah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56"/>
            <p:cNvSpPr/>
            <p:nvPr/>
          </p:nvSpPr>
          <p:spPr>
            <a:xfrm>
              <a:off x="952560" y="4680"/>
              <a:ext cx="150480" cy="90612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57"/>
            <p:cNvSpPr/>
            <p:nvPr/>
          </p:nvSpPr>
          <p:spPr>
            <a:xfrm>
              <a:off x="866880" y="9032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58"/>
            <p:cNvSpPr/>
            <p:nvPr/>
          </p:nvSpPr>
          <p:spPr>
            <a:xfrm>
              <a:off x="890640" y="155412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59"/>
            <p:cNvSpPr/>
            <p:nvPr/>
          </p:nvSpPr>
          <p:spPr>
            <a:xfrm>
              <a:off x="738360" y="5622840"/>
              <a:ext cx="336240" cy="1214280"/>
            </a:xfrm>
            <a:custGeom>
              <a:avLst/>
              <a:gdLst/>
              <a:ah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60"/>
            <p:cNvSpPr/>
            <p:nvPr/>
          </p:nvSpPr>
          <p:spPr>
            <a:xfrm>
              <a:off x="647640" y="5479920"/>
              <a:ext cx="155520" cy="155520"/>
            </a:xfrm>
            <a:custGeom>
              <a:avLst/>
              <a:gdLst/>
              <a:ah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61"/>
            <p:cNvSpPr/>
            <p:nvPr/>
          </p:nvSpPr>
          <p:spPr>
            <a:xfrm>
              <a:off x="66600" y="9032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CustomShape 62"/>
            <p:cNvSpPr/>
            <p:nvPr/>
          </p:nvSpPr>
          <p:spPr>
            <a:xfrm>
              <a:off x="0" y="3897360"/>
              <a:ext cx="131400" cy="264960"/>
            </a:xfrm>
            <a:custGeom>
              <a:avLst/>
              <a:gdLst/>
              <a:ah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CustomShape 63"/>
            <p:cNvSpPr/>
            <p:nvPr/>
          </p:nvSpPr>
          <p:spPr>
            <a:xfrm>
              <a:off x="66600" y="414972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CustomShape 64"/>
            <p:cNvSpPr/>
            <p:nvPr/>
          </p:nvSpPr>
          <p:spPr>
            <a:xfrm>
              <a:off x="0" y="1644480"/>
              <a:ext cx="131400" cy="268200"/>
            </a:xfrm>
            <a:custGeom>
              <a:avLst/>
              <a:gdLst/>
              <a:ah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CustomShape 65"/>
            <p:cNvSpPr/>
            <p:nvPr/>
          </p:nvSpPr>
          <p:spPr>
            <a:xfrm>
              <a:off x="66600" y="14684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CustomShape 66"/>
            <p:cNvSpPr/>
            <p:nvPr/>
          </p:nvSpPr>
          <p:spPr>
            <a:xfrm>
              <a:off x="695160" y="4680"/>
              <a:ext cx="307800" cy="1557000"/>
            </a:xfrm>
            <a:custGeom>
              <a:avLst/>
              <a:gdLst/>
              <a:ah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CustomShape 67"/>
            <p:cNvSpPr/>
            <p:nvPr/>
          </p:nvSpPr>
          <p:spPr>
            <a:xfrm>
              <a:off x="57240" y="48816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68"/>
            <p:cNvSpPr/>
            <p:nvPr/>
          </p:nvSpPr>
          <p:spPr>
            <a:xfrm>
              <a:off x="138240" y="5060880"/>
              <a:ext cx="303120" cy="1776240"/>
            </a:xfrm>
            <a:custGeom>
              <a:avLst/>
              <a:gdLst/>
              <a:ah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69"/>
            <p:cNvSpPr/>
            <p:nvPr/>
          </p:nvSpPr>
          <p:spPr>
            <a:xfrm>
              <a:off x="561960" y="643104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CustomShape 70"/>
            <p:cNvSpPr/>
            <p:nvPr/>
          </p:nvSpPr>
          <p:spPr>
            <a:xfrm>
              <a:off x="642960" y="6610320"/>
              <a:ext cx="21960" cy="24120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CustomShape 71"/>
            <p:cNvSpPr/>
            <p:nvPr/>
          </p:nvSpPr>
          <p:spPr>
            <a:xfrm>
              <a:off x="76320" y="643104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CustomShape 72"/>
            <p:cNvSpPr/>
            <p:nvPr/>
          </p:nvSpPr>
          <p:spPr>
            <a:xfrm>
              <a:off x="0" y="5978520"/>
              <a:ext cx="188640" cy="460080"/>
            </a:xfrm>
            <a:custGeom>
              <a:avLst/>
              <a:gdLst/>
              <a:ah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73"/>
            <p:cNvSpPr/>
            <p:nvPr/>
          </p:nvSpPr>
          <p:spPr>
            <a:xfrm>
              <a:off x="1014480" y="1801800"/>
              <a:ext cx="212400" cy="753840"/>
            </a:xfrm>
            <a:custGeom>
              <a:avLst/>
              <a:gdLst/>
              <a:ah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74"/>
            <p:cNvSpPr/>
            <p:nvPr/>
          </p:nvSpPr>
          <p:spPr>
            <a:xfrm>
              <a:off x="938160" y="2548080"/>
              <a:ext cx="164880" cy="158400"/>
            </a:xfrm>
            <a:custGeom>
              <a:avLst/>
              <a:gdLst/>
              <a:ah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75"/>
            <p:cNvSpPr/>
            <p:nvPr/>
          </p:nvSpPr>
          <p:spPr>
            <a:xfrm>
              <a:off x="595440" y="4680"/>
              <a:ext cx="636480" cy="4024080"/>
            </a:xfrm>
            <a:custGeom>
              <a:avLst/>
              <a:gdLst/>
              <a:ah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76"/>
            <p:cNvSpPr/>
            <p:nvPr/>
          </p:nvSpPr>
          <p:spPr>
            <a:xfrm>
              <a:off x="1224000" y="1382760"/>
              <a:ext cx="141120" cy="474480"/>
            </a:xfrm>
            <a:custGeom>
              <a:avLst/>
              <a:gdLst/>
              <a:ah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7"/>
            <p:cNvSpPr/>
            <p:nvPr/>
          </p:nvSpPr>
          <p:spPr>
            <a:xfrm>
              <a:off x="1300320" y="1849320"/>
              <a:ext cx="107640" cy="10620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78"/>
            <p:cNvSpPr/>
            <p:nvPr/>
          </p:nvSpPr>
          <p:spPr>
            <a:xfrm>
              <a:off x="281160" y="3417840"/>
              <a:ext cx="141120" cy="473040"/>
            </a:xfrm>
            <a:custGeom>
              <a:avLst/>
              <a:gdLst/>
              <a:ah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79"/>
            <p:cNvSpPr/>
            <p:nvPr/>
          </p:nvSpPr>
          <p:spPr>
            <a:xfrm>
              <a:off x="237960" y="3882960"/>
              <a:ext cx="107640" cy="10764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80"/>
            <p:cNvSpPr/>
            <p:nvPr/>
          </p:nvSpPr>
          <p:spPr>
            <a:xfrm>
              <a:off x="4680" y="2166840"/>
              <a:ext cx="112680" cy="450720"/>
            </a:xfrm>
            <a:custGeom>
              <a:avLst/>
              <a:gdLst/>
              <a:ah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81"/>
            <p:cNvSpPr/>
            <p:nvPr/>
          </p:nvSpPr>
          <p:spPr>
            <a:xfrm>
              <a:off x="52560" y="2066760"/>
              <a:ext cx="107640" cy="10764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82"/>
            <p:cNvSpPr/>
            <p:nvPr/>
          </p:nvSpPr>
          <p:spPr>
            <a:xfrm>
              <a:off x="1228680" y="4662360"/>
              <a:ext cx="21960" cy="2179440"/>
            </a:xfrm>
            <a:prstGeom prst="rect">
              <a:avLst/>
            </a:pr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83"/>
            <p:cNvSpPr/>
            <p:nvPr/>
          </p:nvSpPr>
          <p:spPr>
            <a:xfrm>
              <a:off x="1319040" y="5041800"/>
              <a:ext cx="369720" cy="1800000"/>
            </a:xfrm>
            <a:custGeom>
              <a:avLst/>
              <a:gdLst/>
              <a:ah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84"/>
            <p:cNvSpPr/>
            <p:nvPr/>
          </p:nvSpPr>
          <p:spPr>
            <a:xfrm>
              <a:off x="1147680" y="44816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85"/>
            <p:cNvSpPr/>
            <p:nvPr/>
          </p:nvSpPr>
          <p:spPr>
            <a:xfrm>
              <a:off x="819000" y="3983040"/>
              <a:ext cx="345960" cy="2858760"/>
            </a:xfrm>
            <a:custGeom>
              <a:avLst/>
              <a:gdLst/>
              <a:ah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86"/>
            <p:cNvSpPr/>
            <p:nvPr/>
          </p:nvSpPr>
          <p:spPr>
            <a:xfrm>
              <a:off x="728640" y="380700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87"/>
            <p:cNvSpPr/>
            <p:nvPr/>
          </p:nvSpPr>
          <p:spPr>
            <a:xfrm>
              <a:off x="1623960" y="4867200"/>
              <a:ext cx="188640" cy="1872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88"/>
            <p:cNvSpPr/>
            <p:nvPr/>
          </p:nvSpPr>
          <p:spPr>
            <a:xfrm>
              <a:off x="1405080" y="5423040"/>
              <a:ext cx="369720" cy="142380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89"/>
            <p:cNvSpPr/>
            <p:nvPr/>
          </p:nvSpPr>
          <p:spPr>
            <a:xfrm>
              <a:off x="1666800" y="5945040"/>
              <a:ext cx="150480" cy="91116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90"/>
            <p:cNvSpPr/>
            <p:nvPr/>
          </p:nvSpPr>
          <p:spPr>
            <a:xfrm>
              <a:off x="1709640" y="524664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91"/>
            <p:cNvSpPr/>
            <p:nvPr/>
          </p:nvSpPr>
          <p:spPr>
            <a:xfrm>
              <a:off x="1709640" y="5764320"/>
              <a:ext cx="18864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92"/>
            <p:cNvSpPr/>
            <p:nvPr/>
          </p:nvSpPr>
          <p:spPr>
            <a:xfrm>
              <a:off x="1766880" y="6330960"/>
              <a:ext cx="417240" cy="525240"/>
            </a:xfrm>
            <a:custGeom>
              <a:avLst/>
              <a:gdLst/>
              <a:ah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93"/>
            <p:cNvSpPr/>
            <p:nvPr/>
          </p:nvSpPr>
          <p:spPr>
            <a:xfrm>
              <a:off x="2147760" y="6221520"/>
              <a:ext cx="155520" cy="145800"/>
            </a:xfrm>
            <a:custGeom>
              <a:avLst/>
              <a:gdLst/>
              <a:ah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94"/>
            <p:cNvSpPr/>
            <p:nvPr/>
          </p:nvSpPr>
          <p:spPr>
            <a:xfrm>
              <a:off x="504720" y="9360"/>
              <a:ext cx="231480" cy="5101920"/>
            </a:xfrm>
            <a:custGeom>
              <a:avLst/>
              <a:gdLst/>
              <a:ah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95"/>
            <p:cNvSpPr/>
            <p:nvPr/>
          </p:nvSpPr>
          <p:spPr>
            <a:xfrm>
              <a:off x="633240" y="5103720"/>
              <a:ext cx="183960" cy="18396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5eb"/>
                </a:gs>
                <a:gs pos="100000">
                  <a:srgbClr val="b5a3b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2" name="PlaceHolder 9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3" name="PlaceHolder 9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6;p1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grpSp>
        <p:nvGrpSpPr>
          <p:cNvPr id="271" name="Group 1"/>
          <p:cNvGrpSpPr/>
          <p:nvPr/>
        </p:nvGrpSpPr>
        <p:grpSpPr>
          <a:xfrm>
            <a:off x="-14400" y="0"/>
            <a:ext cx="12052080" cy="6856200"/>
            <a:chOff x="-14400" y="0"/>
            <a:chExt cx="12052080" cy="6856200"/>
          </a:xfrm>
        </p:grpSpPr>
        <p:grpSp>
          <p:nvGrpSpPr>
            <p:cNvPr id="272" name="Group 2"/>
            <p:cNvGrpSpPr/>
            <p:nvPr/>
          </p:nvGrpSpPr>
          <p:grpSpPr>
            <a:xfrm>
              <a:off x="-14400" y="0"/>
              <a:ext cx="1219320" cy="6856200"/>
              <a:chOff x="-14400" y="0"/>
              <a:chExt cx="1219320" cy="6856200"/>
            </a:xfrm>
          </p:grpSpPr>
          <p:sp>
            <p:nvSpPr>
              <p:cNvPr id="273" name="CustomShape 3"/>
              <p:cNvSpPr/>
              <p:nvPr/>
            </p:nvSpPr>
            <p:spPr>
              <a:xfrm>
                <a:off x="114480" y="4680"/>
                <a:ext cx="21960" cy="217944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4" name="CustomShape 4"/>
              <p:cNvSpPr/>
              <p:nvPr/>
            </p:nvSpPr>
            <p:spPr>
              <a:xfrm>
                <a:off x="33480" y="217656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5"/>
              <p:cNvSpPr/>
              <p:nvPr/>
            </p:nvSpPr>
            <p:spPr>
              <a:xfrm>
                <a:off x="28440" y="40212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6"/>
              <p:cNvSpPr/>
              <p:nvPr/>
            </p:nvSpPr>
            <p:spPr>
              <a:xfrm>
                <a:off x="200160" y="4680"/>
                <a:ext cx="367920" cy="180936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CustomShape 7"/>
              <p:cNvSpPr/>
              <p:nvPr/>
            </p:nvSpPr>
            <p:spPr>
              <a:xfrm>
                <a:off x="503280" y="18018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CustomShape 8"/>
              <p:cNvSpPr/>
              <p:nvPr/>
            </p:nvSpPr>
            <p:spPr>
              <a:xfrm>
                <a:off x="285840" y="4680"/>
                <a:ext cx="367920" cy="142848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CustomShape 9"/>
              <p:cNvSpPr/>
              <p:nvPr/>
            </p:nvSpPr>
            <p:spPr>
              <a:xfrm>
                <a:off x="546120" y="0"/>
                <a:ext cx="150480" cy="91116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CustomShape 10"/>
              <p:cNvSpPr/>
              <p:nvPr/>
            </p:nvSpPr>
            <p:spPr>
              <a:xfrm>
                <a:off x="588960" y="142092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1" name="CustomShape 11"/>
              <p:cNvSpPr/>
              <p:nvPr/>
            </p:nvSpPr>
            <p:spPr>
              <a:xfrm>
                <a:off x="588960" y="9032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CustomShape 12"/>
              <p:cNvSpPr/>
              <p:nvPr/>
            </p:nvSpPr>
            <p:spPr>
              <a:xfrm>
                <a:off x="641520" y="0"/>
                <a:ext cx="420480" cy="52524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3" name="CustomShape 13"/>
              <p:cNvSpPr/>
              <p:nvPr/>
            </p:nvSpPr>
            <p:spPr>
              <a:xfrm>
                <a:off x="1020600" y="488880"/>
                <a:ext cx="160200" cy="14580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4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 w="93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5" name="CustomShape 15"/>
              <p:cNvSpPr/>
              <p:nvPr/>
            </p:nvSpPr>
            <p:spPr>
              <a:xfrm>
                <a:off x="9360" y="1801800"/>
                <a:ext cx="122040" cy="12528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CustomShape 16"/>
              <p:cNvSpPr/>
              <p:nvPr/>
            </p:nvSpPr>
            <p:spPr>
              <a:xfrm>
                <a:off x="-9360" y="3549600"/>
                <a:ext cx="145800" cy="47916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7" name="CustomShape 17"/>
              <p:cNvSpPr/>
              <p:nvPr/>
            </p:nvSpPr>
            <p:spPr>
              <a:xfrm>
                <a:off x="128520" y="1382760"/>
                <a:ext cx="141120" cy="47448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8" name="CustomShape 18"/>
              <p:cNvSpPr/>
              <p:nvPr/>
            </p:nvSpPr>
            <p:spPr>
              <a:xfrm>
                <a:off x="204840" y="1849320"/>
                <a:ext cx="112680" cy="10620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CustomShape 19"/>
              <p:cNvSpPr/>
              <p:nvPr/>
            </p:nvSpPr>
            <p:spPr>
              <a:xfrm>
                <a:off x="133200" y="4662360"/>
                <a:ext cx="21960" cy="217944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CustomShape 20"/>
              <p:cNvSpPr/>
              <p:nvPr/>
            </p:nvSpPr>
            <p:spPr>
              <a:xfrm>
                <a:off x="223920" y="5041800"/>
                <a:ext cx="367920" cy="180000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" name="CustomShape 21"/>
              <p:cNvSpPr/>
              <p:nvPr/>
            </p:nvSpPr>
            <p:spPr>
              <a:xfrm>
                <a:off x="52560" y="44816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" name="CustomShape 22"/>
              <p:cNvSpPr/>
              <p:nvPr/>
            </p:nvSpPr>
            <p:spPr>
              <a:xfrm>
                <a:off x="-14400" y="5627520"/>
                <a:ext cx="83880" cy="121428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3" name="CustomShape 23"/>
              <p:cNvSpPr/>
              <p:nvPr/>
            </p:nvSpPr>
            <p:spPr>
              <a:xfrm>
                <a:off x="527040" y="486720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4" name="CustomShape 24"/>
              <p:cNvSpPr/>
              <p:nvPr/>
            </p:nvSpPr>
            <p:spPr>
              <a:xfrm>
                <a:off x="309600" y="5423040"/>
                <a:ext cx="372960" cy="142380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5" name="CustomShape 25"/>
              <p:cNvSpPr/>
              <p:nvPr/>
            </p:nvSpPr>
            <p:spPr>
              <a:xfrm>
                <a:off x="569880" y="5945040"/>
                <a:ext cx="150480" cy="91116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6" name="CustomShape 26"/>
              <p:cNvSpPr/>
              <p:nvPr/>
            </p:nvSpPr>
            <p:spPr>
              <a:xfrm>
                <a:off x="612720" y="524664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7" name="CustomShape 27"/>
              <p:cNvSpPr/>
              <p:nvPr/>
            </p:nvSpPr>
            <p:spPr>
              <a:xfrm>
                <a:off x="612720" y="576432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CustomShape 28"/>
              <p:cNvSpPr/>
              <p:nvPr/>
            </p:nvSpPr>
            <p:spPr>
              <a:xfrm>
                <a:off x="669960" y="6330960"/>
                <a:ext cx="415800" cy="51588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9" name="CustomShape 29"/>
              <p:cNvSpPr/>
              <p:nvPr/>
            </p:nvSpPr>
            <p:spPr>
              <a:xfrm>
                <a:off x="1049400" y="6221520"/>
                <a:ext cx="155520" cy="14580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00" name="Group 30"/>
            <p:cNvGrpSpPr/>
            <p:nvPr/>
          </p:nvGrpSpPr>
          <p:grpSpPr>
            <a:xfrm>
              <a:off x="11364840" y="0"/>
              <a:ext cx="672840" cy="6846840"/>
              <a:chOff x="11364840" y="0"/>
              <a:chExt cx="672840" cy="6846840"/>
            </a:xfrm>
          </p:grpSpPr>
          <p:sp>
            <p:nvSpPr>
              <p:cNvPr id="301" name="CustomShape 31"/>
              <p:cNvSpPr/>
              <p:nvPr/>
            </p:nvSpPr>
            <p:spPr>
              <a:xfrm>
                <a:off x="11484000" y="0"/>
                <a:ext cx="415800" cy="51084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CustomShape 32"/>
              <p:cNvSpPr/>
              <p:nvPr/>
            </p:nvSpPr>
            <p:spPr>
              <a:xfrm>
                <a:off x="11364840" y="474840"/>
                <a:ext cx="155520" cy="15048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3" name="CustomShape 33"/>
              <p:cNvSpPr/>
              <p:nvPr/>
            </p:nvSpPr>
            <p:spPr>
              <a:xfrm>
                <a:off x="11631600" y="1539720"/>
                <a:ext cx="18720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4" name="CustomShape 34"/>
              <p:cNvSpPr/>
              <p:nvPr/>
            </p:nvSpPr>
            <p:spPr>
              <a:xfrm>
                <a:off x="11531520" y="5694480"/>
                <a:ext cx="296640" cy="115236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" name="CustomShape 35"/>
              <p:cNvSpPr/>
              <p:nvPr/>
            </p:nvSpPr>
            <p:spPr>
              <a:xfrm>
                <a:off x="11773080" y="5551560"/>
                <a:ext cx="155520" cy="15372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" name="CustomShape 36"/>
              <p:cNvSpPr/>
              <p:nvPr/>
            </p:nvSpPr>
            <p:spPr>
              <a:xfrm>
                <a:off x="11711160" y="4680"/>
                <a:ext cx="303120" cy="154296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7" name="CustomShape 37"/>
              <p:cNvSpPr/>
              <p:nvPr/>
            </p:nvSpPr>
            <p:spPr>
              <a:xfrm>
                <a:off x="11636280" y="4867200"/>
                <a:ext cx="18720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" name="CustomShape 38"/>
              <p:cNvSpPr/>
              <p:nvPr/>
            </p:nvSpPr>
            <p:spPr>
              <a:xfrm>
                <a:off x="11441160" y="5046840"/>
                <a:ext cx="306000" cy="180000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" name="CustomShape 39"/>
              <p:cNvSpPr/>
              <p:nvPr/>
            </p:nvSpPr>
            <p:spPr>
              <a:xfrm>
                <a:off x="11849040" y="6416640"/>
                <a:ext cx="188640" cy="18720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" name="CustomShape 40"/>
              <p:cNvSpPr/>
              <p:nvPr/>
            </p:nvSpPr>
            <p:spPr>
              <a:xfrm>
                <a:off x="11939760" y="6595920"/>
                <a:ext cx="21960" cy="250560"/>
              </a:xfrm>
              <a:prstGeom prst="rect">
                <a:avLst/>
              </a:prstGeom>
              <a:gradFill rotWithShape="0">
                <a:gsLst>
                  <a:gs pos="0">
                    <a:srgbClr val="eae5eb"/>
                  </a:gs>
                  <a:gs pos="100000">
                    <a:srgbClr val="7e6483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11" name="PlaceHolder 4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12" name="PlaceHolder 4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876320" y="1861920"/>
            <a:ext cx="8789760" cy="23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8000" spc="-1" strike="noStrike">
                <a:solidFill>
                  <a:srgbClr val="ffffff"/>
                </a:solidFill>
                <a:latin typeface="Twentieth Century"/>
                <a:ea typeface="Twentieth Century"/>
              </a:rPr>
              <a:t>СОЛЬФЕДЖИО</a:t>
            </a:r>
            <a:br/>
            <a:r>
              <a:rPr b="0" lang="ru-RU" sz="8000" spc="-1" strike="noStrike">
                <a:solidFill>
                  <a:srgbClr val="ffffff"/>
                </a:solidFill>
                <a:latin typeface="Twentieth Century"/>
                <a:ea typeface="Twentieth Century"/>
              </a:rPr>
              <a:t>3 КЛАСС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1876320" y="4874400"/>
            <a:ext cx="9680400" cy="15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101520" y="1928880"/>
            <a:ext cx="11809080" cy="29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2" name="" descr=""/>
          <p:cNvPicPr/>
          <p:nvPr/>
        </p:nvPicPr>
        <p:blipFill>
          <a:blip r:embed="rId1"/>
          <a:stretch/>
        </p:blipFill>
        <p:spPr>
          <a:xfrm>
            <a:off x="729000" y="1728000"/>
            <a:ext cx="10847160" cy="4678560"/>
          </a:xfrm>
          <a:prstGeom prst="rect">
            <a:avLst/>
          </a:prstGeom>
          <a:ln>
            <a:noFill/>
          </a:ln>
        </p:spPr>
      </p:pic>
      <p:pic>
        <p:nvPicPr>
          <p:cNvPr id="353" name="" descr=""/>
          <p:cNvPicPr/>
          <p:nvPr/>
        </p:nvPicPr>
        <p:blipFill>
          <a:blip r:embed="rId2"/>
          <a:stretch/>
        </p:blipFill>
        <p:spPr>
          <a:xfrm>
            <a:off x="720000" y="144000"/>
            <a:ext cx="10870560" cy="158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876320" y="1122480"/>
            <a:ext cx="8789760" cy="23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 rot="21582600">
            <a:off x="190440" y="3444480"/>
            <a:ext cx="11650680" cy="2564280"/>
          </a:xfrm>
          <a:prstGeom prst="rect">
            <a:avLst/>
          </a:prstGeom>
          <a:ln>
            <a:noFill/>
          </a:ln>
        </p:spPr>
      </p:pic>
      <p:pic>
        <p:nvPicPr>
          <p:cNvPr id="356" name="" descr=""/>
          <p:cNvPicPr/>
          <p:nvPr/>
        </p:nvPicPr>
        <p:blipFill>
          <a:blip r:embed="rId2"/>
          <a:stretch/>
        </p:blipFill>
        <p:spPr>
          <a:xfrm>
            <a:off x="216000" y="432000"/>
            <a:ext cx="11590560" cy="306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876320" y="1122480"/>
            <a:ext cx="8789760" cy="23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240120" y="2610360"/>
            <a:ext cx="11782440" cy="1420200"/>
          </a:xfrm>
          <a:prstGeom prst="rect">
            <a:avLst/>
          </a:prstGeom>
          <a:ln>
            <a:noFill/>
          </a:ln>
        </p:spPr>
      </p:pic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216000" y="72000"/>
            <a:ext cx="11806560" cy="187056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3"/>
          <a:stretch/>
        </p:blipFill>
        <p:spPr>
          <a:xfrm>
            <a:off x="240120" y="3744000"/>
            <a:ext cx="11782440" cy="3094560"/>
          </a:xfrm>
          <a:prstGeom prst="rect">
            <a:avLst/>
          </a:prstGeom>
          <a:ln>
            <a:noFill/>
          </a:ln>
        </p:spPr>
      </p:pic>
      <p:pic>
        <p:nvPicPr>
          <p:cNvPr id="361" name="" descr=""/>
          <p:cNvPicPr/>
          <p:nvPr/>
        </p:nvPicPr>
        <p:blipFill>
          <a:blip r:embed="rId4"/>
          <a:stretch/>
        </p:blipFill>
        <p:spPr>
          <a:xfrm>
            <a:off x="216000" y="1728000"/>
            <a:ext cx="11806560" cy="107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876320" y="1122480"/>
            <a:ext cx="8789760" cy="23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0" y="2160000"/>
            <a:ext cx="12190680" cy="4606560"/>
          </a:xfrm>
          <a:prstGeom prst="rect">
            <a:avLst/>
          </a:prstGeom>
          <a:ln>
            <a:noFill/>
          </a:ln>
        </p:spPr>
      </p:pic>
      <p:pic>
        <p:nvPicPr>
          <p:cNvPr id="36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190680" cy="214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" descr=""/>
          <p:cNvPicPr/>
          <p:nvPr/>
        </p:nvPicPr>
        <p:blipFill>
          <a:blip r:embed="rId1"/>
          <a:stretch/>
        </p:blipFill>
        <p:spPr>
          <a:xfrm>
            <a:off x="9216360" y="72000"/>
            <a:ext cx="2878200" cy="6694560"/>
          </a:xfrm>
          <a:prstGeom prst="rect">
            <a:avLst/>
          </a:prstGeom>
          <a:ln>
            <a:noFill/>
          </a:ln>
        </p:spPr>
      </p:pic>
      <p:pic>
        <p:nvPicPr>
          <p:cNvPr id="366" name="" descr=""/>
          <p:cNvPicPr/>
          <p:nvPr/>
        </p:nvPicPr>
        <p:blipFill>
          <a:blip r:embed="rId2"/>
          <a:stretch/>
        </p:blipFill>
        <p:spPr>
          <a:xfrm>
            <a:off x="72000" y="72000"/>
            <a:ext cx="9142560" cy="1654560"/>
          </a:xfrm>
          <a:prstGeom prst="rect">
            <a:avLst/>
          </a:prstGeom>
          <a:ln>
            <a:noFill/>
          </a:ln>
        </p:spPr>
      </p:pic>
      <p:pic>
        <p:nvPicPr>
          <p:cNvPr id="367" name="" descr=""/>
          <p:cNvPicPr/>
          <p:nvPr/>
        </p:nvPicPr>
        <p:blipFill>
          <a:blip r:embed="rId3"/>
          <a:stretch/>
        </p:blipFill>
        <p:spPr>
          <a:xfrm>
            <a:off x="72000" y="1728000"/>
            <a:ext cx="9142560" cy="503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248;p21" descr=""/>
          <p:cNvPicPr/>
          <p:nvPr/>
        </p:nvPicPr>
        <p:blipFill>
          <a:blip r:embed="rId1"/>
          <a:srcRect l="0" t="0" r="0" b="18420"/>
          <a:stretch/>
        </p:blipFill>
        <p:spPr>
          <a:xfrm>
            <a:off x="1382400" y="290160"/>
            <a:ext cx="9222840" cy="5463360"/>
          </a:xfrm>
          <a:prstGeom prst="rect">
            <a:avLst/>
          </a:prstGeom>
          <a:ln>
            <a:noFill/>
          </a:ln>
        </p:spPr>
      </p:pic>
      <p:sp>
        <p:nvSpPr>
          <p:cNvPr id="369" name="CustomShape 1"/>
          <p:cNvSpPr/>
          <p:nvPr/>
        </p:nvSpPr>
        <p:spPr>
          <a:xfrm>
            <a:off x="1656720" y="731520"/>
            <a:ext cx="6420600" cy="1472040"/>
          </a:xfrm>
          <a:prstGeom prst="roundRect">
            <a:avLst>
              <a:gd name="adj" fmla="val 16667"/>
            </a:avLst>
          </a:prstGeom>
          <a:solidFill>
            <a:srgbClr val="b2daf8"/>
          </a:solidFill>
          <a:ln w="15840">
            <a:solidFill>
              <a:srgbClr val="8ec8f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1b3a7e"/>
                </a:solidFill>
                <a:latin typeface="Twentieth Century"/>
                <a:ea typeface="Twentieth Century"/>
              </a:rPr>
              <a:t>Допиши секвенцию в мелодическом виде минора и спой её.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70" name="Google Shape;250;p21" descr=""/>
          <p:cNvPicPr/>
          <p:nvPr/>
        </p:nvPicPr>
        <p:blipFill>
          <a:blip r:embed="rId2"/>
          <a:stretch/>
        </p:blipFill>
        <p:spPr>
          <a:xfrm>
            <a:off x="10758600" y="2412000"/>
            <a:ext cx="455400" cy="45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576000" y="360000"/>
            <a:ext cx="7990920" cy="2734920"/>
          </a:xfrm>
          <a:prstGeom prst="rect">
            <a:avLst/>
          </a:prstGeom>
          <a:ln>
            <a:noFill/>
          </a:ln>
        </p:spPr>
      </p:pic>
      <p:pic>
        <p:nvPicPr>
          <p:cNvPr id="372" name="" descr=""/>
          <p:cNvPicPr/>
          <p:nvPr/>
        </p:nvPicPr>
        <p:blipFill>
          <a:blip r:embed="rId2"/>
          <a:stretch/>
        </p:blipFill>
        <p:spPr>
          <a:xfrm>
            <a:off x="9000000" y="360000"/>
            <a:ext cx="2734920" cy="611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" descr=""/>
          <p:cNvPicPr/>
          <p:nvPr/>
        </p:nvPicPr>
        <p:blipFill>
          <a:blip r:embed="rId1"/>
          <a:stretch/>
        </p:blipFill>
        <p:spPr>
          <a:xfrm>
            <a:off x="936000" y="936000"/>
            <a:ext cx="10655280" cy="48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Application>LibreOffice/6.3.3.2$Windows_X86_64 LibreOffice_project/a64200df03143b798afd1ec74a12ab50359878ed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2020-03-31T21:56:01Z</dcterms:modified>
  <cp:revision>19</cp:revision>
  <dc:subject/>
  <dc:title/>
</cp:coreProperties>
</file>