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jpeg" ContentType="image/jpeg"/>
  <Override PartName="/ppt/media/image3.png" ContentType="image/png"/>
  <Override PartName="/ppt/media/image2.png" ContentType="image/png"/>
  <Override PartName="/ppt/media/image4.jpeg" ContentType="image/jpe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oogle Shape;6;p1" descr="\\DROBO-FS\QuickDrops\JB\PPTX NG\Droplets\LightingOverlay.png"/>
          <p:cNvPicPr/>
          <p:nvPr/>
        </p:nvPicPr>
        <p:blipFill>
          <a:blip r:embed="rId3"/>
          <a:stretch/>
        </p:blipFill>
        <p:spPr>
          <a:xfrm>
            <a:off x="0" y="0"/>
            <a:ext cx="12190680" cy="6856560"/>
          </a:xfrm>
          <a:prstGeom prst="rect">
            <a:avLst/>
          </a:prstGeom>
          <a:ln>
            <a:noFill/>
          </a:ln>
        </p:spPr>
      </p:pic>
      <p:pic>
        <p:nvPicPr>
          <p:cNvPr id="1" name="Google Shape;7;p1" descr=""/>
          <p:cNvPicPr/>
          <p:nvPr/>
        </p:nvPicPr>
        <p:blipFill>
          <a:blip r:embed="rId4"/>
          <a:stretch/>
        </p:blipFill>
        <p:spPr>
          <a:xfrm>
            <a:off x="0" y="0"/>
            <a:ext cx="2297160" cy="685656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20;p3" descr="\\DROBO-FS\QuickDrops\JB\PPTX NG\Droplets\LightingOverlay.png"/>
          <p:cNvPicPr/>
          <p:nvPr/>
        </p:nvPicPr>
        <p:blipFill>
          <a:blip r:embed="rId3"/>
          <a:stretch/>
        </p:blipFill>
        <p:spPr>
          <a:xfrm>
            <a:off x="0" y="0"/>
            <a:ext cx="12190680" cy="6856560"/>
          </a:xfrm>
          <a:prstGeom prst="rect">
            <a:avLst/>
          </a:prstGeom>
          <a:ln>
            <a:noFill/>
          </a:ln>
        </p:spPr>
      </p:pic>
      <p:grpSp>
        <p:nvGrpSpPr>
          <p:cNvPr id="41" name="Group 1"/>
          <p:cNvGrpSpPr/>
          <p:nvPr/>
        </p:nvGrpSpPr>
        <p:grpSpPr>
          <a:xfrm>
            <a:off x="-12240" y="0"/>
            <a:ext cx="12050640" cy="6856560"/>
            <a:chOff x="-12240" y="0"/>
            <a:chExt cx="12050640" cy="6856560"/>
          </a:xfrm>
        </p:grpSpPr>
        <p:pic>
          <p:nvPicPr>
            <p:cNvPr id="42" name="Google Shape;22;p3" descr=""/>
            <p:cNvPicPr/>
            <p:nvPr/>
          </p:nvPicPr>
          <p:blipFill>
            <a:blip r:embed="rId4"/>
            <a:stretch/>
          </p:blipFill>
          <p:spPr>
            <a:xfrm>
              <a:off x="-12240" y="0"/>
              <a:ext cx="1211760" cy="6856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Google Shape;23;p3" descr=""/>
            <p:cNvPicPr/>
            <p:nvPr/>
          </p:nvPicPr>
          <p:blipFill>
            <a:blip r:embed="rId5"/>
            <a:stretch/>
          </p:blipFill>
          <p:spPr>
            <a:xfrm>
              <a:off x="11369160" y="0"/>
              <a:ext cx="669240" cy="68443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4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1801800" y="1711440"/>
            <a:ext cx="8790120" cy="212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</a:pPr>
            <a:r>
              <a:rPr b="1" i="1" lang="ru-RU" sz="7200" spc="-1" strike="noStrike">
                <a:solidFill>
                  <a:srgbClr val="0000ff"/>
                </a:solidFill>
                <a:latin typeface="Twentieth Century"/>
                <a:ea typeface="Twentieth Century"/>
              </a:rPr>
              <a:t>Сольфеджио </a:t>
            </a:r>
            <a:br/>
            <a:r>
              <a:rPr b="1" i="1" lang="ru-RU" sz="7200" spc="-1" strike="noStrike">
                <a:solidFill>
                  <a:srgbClr val="0000ff"/>
                </a:solidFill>
                <a:latin typeface="Twentieth Century"/>
                <a:ea typeface="Twentieth Century"/>
              </a:rPr>
              <a:t>1 класс</a:t>
            </a:r>
            <a:endParaRPr b="0" lang="ru-RU" sz="7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936360" y="936360"/>
            <a:ext cx="10654920" cy="4822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176040" y="3394080"/>
            <a:ext cx="2178360" cy="70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2"/>
          <p:cNvSpPr/>
          <p:nvPr/>
        </p:nvSpPr>
        <p:spPr>
          <a:xfrm>
            <a:off x="260280" y="1359000"/>
            <a:ext cx="2094120" cy="706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TextShape 3"/>
          <p:cNvSpPr txBox="1"/>
          <p:nvPr/>
        </p:nvSpPr>
        <p:spPr>
          <a:xfrm>
            <a:off x="-24840" y="0"/>
            <a:ext cx="12215880" cy="685548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txBody>
          <a:bodyPr lIns="90000" rIns="90000" tIns="45000" bIns="45000" anchorCtr="1">
            <a:noAutofit/>
          </a:bodyPr>
          <a:p>
            <a:r>
              <a:rPr b="1" i="1" lang="ru-RU" sz="2600" spc="-1" strike="noStrike">
                <a:latin typeface="Arial"/>
              </a:rPr>
              <a:t>Спой и сыграй гамму фа мажор</a:t>
            </a:r>
            <a:endParaRPr b="1" i="1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172;p23" descr=""/>
          <p:cNvPicPr/>
          <p:nvPr/>
        </p:nvPicPr>
        <p:blipFill>
          <a:blip r:embed="rId1"/>
          <a:stretch/>
        </p:blipFill>
        <p:spPr>
          <a:xfrm>
            <a:off x="10458720" y="3200400"/>
            <a:ext cx="455760" cy="455760"/>
          </a:xfrm>
          <a:prstGeom prst="rect">
            <a:avLst/>
          </a:prstGeom>
          <a:ln>
            <a:noFill/>
          </a:ln>
        </p:spPr>
      </p:pic>
      <p:pic>
        <p:nvPicPr>
          <p:cNvPr id="87" name="Google Shape;173;p23" descr=""/>
          <p:cNvPicPr/>
          <p:nvPr/>
        </p:nvPicPr>
        <p:blipFill>
          <a:blip r:embed="rId2"/>
          <a:stretch/>
        </p:blipFill>
        <p:spPr>
          <a:xfrm>
            <a:off x="10458720" y="3995280"/>
            <a:ext cx="455760" cy="455760"/>
          </a:xfrm>
          <a:prstGeom prst="rect">
            <a:avLst/>
          </a:prstGeom>
          <a:ln>
            <a:noFill/>
          </a:ln>
        </p:spPr>
      </p:pic>
      <p:pic>
        <p:nvPicPr>
          <p:cNvPr id="88" name="Google Shape;174;p23" descr=""/>
          <p:cNvPicPr/>
          <p:nvPr/>
        </p:nvPicPr>
        <p:blipFill>
          <a:blip r:embed="rId3"/>
          <a:stretch/>
        </p:blipFill>
        <p:spPr>
          <a:xfrm>
            <a:off x="10458720" y="4790520"/>
            <a:ext cx="455760" cy="455760"/>
          </a:xfrm>
          <a:prstGeom prst="rect">
            <a:avLst/>
          </a:prstGeom>
          <a:ln>
            <a:noFill/>
          </a:ln>
        </p:spPr>
      </p:pic>
      <p:pic>
        <p:nvPicPr>
          <p:cNvPr id="89" name="" descr=""/>
          <p:cNvPicPr/>
          <p:nvPr/>
        </p:nvPicPr>
        <p:blipFill>
          <a:blip r:embed="rId4"/>
          <a:stretch/>
        </p:blipFill>
        <p:spPr>
          <a:xfrm>
            <a:off x="72000" y="0"/>
            <a:ext cx="12190680" cy="6856560"/>
          </a:xfrm>
          <a:prstGeom prst="rect">
            <a:avLst/>
          </a:prstGeom>
          <a:ln>
            <a:noFill/>
          </a:ln>
        </p:spPr>
      </p:pic>
      <p:pic>
        <p:nvPicPr>
          <p:cNvPr id="90" name="" descr=""/>
          <p:cNvPicPr/>
          <p:nvPr/>
        </p:nvPicPr>
        <p:blipFill>
          <a:blip r:embed="rId5"/>
          <a:stretch/>
        </p:blipFill>
        <p:spPr>
          <a:xfrm>
            <a:off x="0" y="4824000"/>
            <a:ext cx="12190680" cy="2032920"/>
          </a:xfrm>
          <a:prstGeom prst="rect">
            <a:avLst/>
          </a:prstGeom>
          <a:ln>
            <a:noFill/>
          </a:ln>
        </p:spPr>
      </p:pic>
      <p:sp>
        <p:nvSpPr>
          <p:cNvPr id="91" name="TextShape 1"/>
          <p:cNvSpPr txBox="1"/>
          <p:nvPr/>
        </p:nvSpPr>
        <p:spPr>
          <a:xfrm>
            <a:off x="3275280" y="432000"/>
            <a:ext cx="5508720" cy="459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i="1" lang="ru-RU" sz="2600" spc="-1" strike="noStrike">
                <a:latin typeface="Arial"/>
              </a:rPr>
              <a:t>Спой и сыграй гамму фа мажор</a:t>
            </a: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1080" y="1080"/>
            <a:ext cx="12191040" cy="6856920"/>
          </a:xfrm>
          <a:prstGeom prst="rect">
            <a:avLst/>
          </a:prstGeom>
          <a:ln>
            <a:noFill/>
          </a:ln>
        </p:spPr>
      </p:pic>
      <p:sp>
        <p:nvSpPr>
          <p:cNvPr id="93" name="TextShape 1"/>
          <p:cNvSpPr txBox="1"/>
          <p:nvPr/>
        </p:nvSpPr>
        <p:spPr>
          <a:xfrm>
            <a:off x="3960000" y="2016000"/>
            <a:ext cx="5508720" cy="828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i="1" lang="ru-RU" sz="2600" spc="-1" strike="noStrike">
                <a:latin typeface="Arial"/>
              </a:rPr>
              <a:t>Спой и сыграй песенку в  фа мажоре. Выучи наизусть.</a:t>
            </a: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871920" y="1803240"/>
            <a:ext cx="9797400" cy="75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0" y="0"/>
            <a:ext cx="12191040" cy="6856920"/>
          </a:xfrm>
          <a:prstGeom prst="rect">
            <a:avLst/>
          </a:prstGeom>
          <a:ln>
            <a:noFill/>
          </a:ln>
        </p:spPr>
      </p:pic>
      <p:sp>
        <p:nvSpPr>
          <p:cNvPr id="96" name="TextShape 2"/>
          <p:cNvSpPr txBox="1"/>
          <p:nvPr/>
        </p:nvSpPr>
        <p:spPr>
          <a:xfrm>
            <a:off x="2088000" y="216000"/>
            <a:ext cx="9428400" cy="459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i="1" lang="ru-RU" sz="2600" spc="-1" strike="noStrike">
                <a:latin typeface="Arial"/>
              </a:rPr>
              <a:t>Спой и сыграй песенку в  фа мажоре. Выучи наизусть.</a:t>
            </a: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6984000" y="72000"/>
            <a:ext cx="5207760" cy="6695640"/>
          </a:xfrm>
          <a:prstGeom prst="rect">
            <a:avLst/>
          </a:prstGeom>
          <a:ln>
            <a:noFill/>
          </a:ln>
        </p:spPr>
      </p:pic>
      <p:pic>
        <p:nvPicPr>
          <p:cNvPr id="98" name="" descr=""/>
          <p:cNvPicPr/>
          <p:nvPr/>
        </p:nvPicPr>
        <p:blipFill>
          <a:blip r:embed="rId2"/>
          <a:stretch/>
        </p:blipFill>
        <p:spPr>
          <a:xfrm>
            <a:off x="0" y="72000"/>
            <a:ext cx="6983640" cy="6695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169200" y="216000"/>
            <a:ext cx="12022920" cy="655092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txBody>
          <a:bodyPr lIns="90000" rIns="90000" tIns="45000" bIns="45000" anchorCtr="1">
            <a:noAutofit/>
          </a:bodyPr>
          <a:p>
            <a:r>
              <a:rPr b="1" i="1" lang="ru-RU" sz="2600" spc="-1" strike="noStrike">
                <a:latin typeface="Arial"/>
              </a:rPr>
              <a:t>Простучи ритм в размере 4/4</a:t>
            </a: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144000" y="288000"/>
            <a:ext cx="11878920" cy="6478920"/>
          </a:xfrm>
          <a:prstGeom prst="rect">
            <a:avLst/>
          </a:prstGeom>
          <a:ln>
            <a:noFill/>
          </a:ln>
        </p:spPr>
      </p:pic>
      <p:sp>
        <p:nvSpPr>
          <p:cNvPr id="101" name="TextShape 1"/>
          <p:cNvSpPr txBox="1"/>
          <p:nvPr/>
        </p:nvSpPr>
        <p:spPr>
          <a:xfrm>
            <a:off x="3600000" y="188280"/>
            <a:ext cx="5209920" cy="459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i="1" lang="ru-RU" sz="2600" spc="-1" strike="noStrike">
                <a:latin typeface="Arial"/>
              </a:rPr>
              <a:t>Простучи ритм в размере 4/4</a:t>
            </a: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" descr=""/>
          <p:cNvPicPr/>
          <p:nvPr/>
        </p:nvPicPr>
        <p:blipFill>
          <a:blip r:embed="rId1"/>
          <a:stretch/>
        </p:blipFill>
        <p:spPr>
          <a:xfrm>
            <a:off x="0" y="2880"/>
            <a:ext cx="12191400" cy="6856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Application>LibreOffice/6.3.3.2$Windows_X86_64 LibreOffice_project/a64200df03143b798afd1ec74a12ab50359878ed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ru-RU</dc:language>
  <cp:lastModifiedBy/>
  <dcterms:modified xsi:type="dcterms:W3CDTF">2020-03-31T23:52:04Z</dcterms:modified>
  <cp:revision>10</cp:revision>
  <dc:subject/>
  <dc:title/>
</cp:coreProperties>
</file>